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3018-F520-4ED3-A541-560FE7D74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E32F-6ADD-0FBB-65EF-5551DD7A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BD47-FE56-2084-0D4A-BF60DC3C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FD036-047E-7130-2ADE-5C9E5262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8FCB6-04F1-A749-A7F7-DFC1E36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509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DCDD-6BF6-9567-0319-781CBAC3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997AF-41A5-A8C2-26DE-BC3A4385A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FF42-FD19-13A9-18B4-D2B9E90D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538A7-10CA-9250-1D7C-7EC7C215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8F4D-6486-AB0E-A5C2-79344D52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921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79763-A810-4010-0E78-64A92B9DF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B77E6-695D-A436-E97D-87327C6E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D7FA-3827-59E3-1807-40875898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9051-72C3-4D56-5F28-92157A17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21A7B-FE8F-3AFB-205C-D07A4DB2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4701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6CA0-0D53-B46C-3EEA-001C288A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49F6-2A0C-F752-C648-0EB2D340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0490D-F8CF-77DF-2DD8-48F2DCCE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655C0-31C3-5F75-2DB1-CC39EEFA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DD755-D2FB-FF00-7BF1-F8E4D91C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5340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CAB4-6027-FC23-C436-43FDAB5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75C05-76B8-2891-58AB-3F36F35E5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BB23B-8B0F-7995-DF73-7311779D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22EF1-E9FC-7407-4AD4-143B061E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B49D-EB79-5BFE-DBFF-6E5B291C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720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01D3-AF2F-6525-9509-6C7FDCE8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A5EB-5710-5712-B155-BD34421B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0150C-D2FE-3960-6092-F18B3111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533A6-897D-CB94-2FB8-225F0952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F5AF5-2F00-6AF9-3139-A46BE648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6DB42-3F10-D2A8-670C-32E93D66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2847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9B53-C4E0-2613-90D7-F4202CC4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7DBB-EAD2-D222-B370-C8A805126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7B1EA-94B7-71B7-A4ED-FF94345D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8CF50-8008-5990-07D2-3D8FF52FA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86844-58A8-9A60-A89C-38B40EE53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78562-B04B-6C67-1364-64AB42A7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AF3BD-EE45-9351-2EF9-4082DC9A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F466B-4C21-AEAA-50A0-58B19275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346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C56-06A7-ED12-277C-AA2A8C85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090B0-ABB5-8C36-1DB8-7E4DAC7D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3370-734F-035C-98C4-B0C3F890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A017-A59E-4EDE-9546-B89E84A0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646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A3D09-9540-D121-2BF8-BBF437B5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9D7DA-C5EF-F050-B2DF-FC3EC378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35A88-1B52-2010-6581-1BC68C8A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750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2C05-624A-2062-1564-9012C8A6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1705-70BB-57F4-8B87-61C45567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C6049-E254-FBA6-67C8-CC30D817E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95054-9CB7-5B43-8F43-0499DD29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79E8-F787-919D-0C9A-C3889040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860B9-55D9-AE6A-E460-3839CA1A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393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396B-4176-3776-B3C5-C575BF5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522B5-DE8A-D823-A209-6F9E80BC1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9D561-E448-7186-4EB4-F080E378D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64E75-483E-F0B9-72C5-98E94EE4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F5011-7476-C244-DA9B-FE2E912E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8148B-BE60-A482-9479-2A7D0D23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123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5C22C-DD72-3077-3543-F1D0E456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9F546-FA35-F289-10DB-23F94D74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5928-C687-59ED-F292-B14B79A59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FC5DD-E73A-5746-A528-57744283D0F4}" type="datetimeFigureOut">
              <a:rPr lang="en-RO" smtClean="0"/>
              <a:t>10/31/2025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E3F3A-53C7-975B-990B-14E9D54FD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6743A-3CA6-0E96-5B9D-6EAF0FDD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C0939A-C82A-C344-BE57-9A0A28A0338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70049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C10349-DA22-12E3-4C30-33017AE22727}"/>
              </a:ext>
            </a:extLst>
          </p:cNvPr>
          <p:cNvSpPr txBox="1"/>
          <p:nvPr/>
        </p:nvSpPr>
        <p:spPr>
          <a:xfrm>
            <a:off x="2437899" y="2875002"/>
            <a:ext cx="7316197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00" b="1" dirty="0">
                <a:solidFill>
                  <a:srgbClr val="08214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14767-59AD-6937-2F96-E797189C3D8A}"/>
              </a:ext>
            </a:extLst>
          </p:cNvPr>
          <p:cNvSpPr txBox="1"/>
          <p:nvPr/>
        </p:nvSpPr>
        <p:spPr>
          <a:xfrm>
            <a:off x="4726388" y="3982998"/>
            <a:ext cx="2739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>
                <a:solidFill>
                  <a:srgbClr val="08214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Name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42461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FF9D8-E684-14C6-7412-75135552AB45}"/>
              </a:ext>
            </a:extLst>
          </p:cNvPr>
          <p:cNvSpPr txBox="1"/>
          <p:nvPr/>
        </p:nvSpPr>
        <p:spPr>
          <a:xfrm>
            <a:off x="224116" y="161864"/>
            <a:ext cx="2739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b="1" dirty="0">
                <a:solidFill>
                  <a:srgbClr val="08214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Conflicts of interest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1A136-DA91-483A-E91E-139A315ADF38}"/>
              </a:ext>
            </a:extLst>
          </p:cNvPr>
          <p:cNvSpPr txBox="1"/>
          <p:nvPr/>
        </p:nvSpPr>
        <p:spPr>
          <a:xfrm>
            <a:off x="-654367" y="70687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940101"/>
                </a:solidFill>
                <a:ea typeface="MS PGothic" panose="020B0600070205080204" pitchFamily="34" charset="-128"/>
              </a:rPr>
              <a:t>I declare that I have no conflict of interest </a:t>
            </a:r>
          </a:p>
        </p:txBody>
      </p:sp>
    </p:spTree>
    <p:extLst>
      <p:ext uri="{BB962C8B-B14F-4D97-AF65-F5344CB8AC3E}">
        <p14:creationId xmlns:p14="http://schemas.microsoft.com/office/powerpoint/2010/main" val="41568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5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7A282A-8C0C-2AF4-C9F8-B4E977DE8B6B}"/>
              </a:ext>
            </a:extLst>
          </p:cNvPr>
          <p:cNvSpPr txBox="1"/>
          <p:nvPr/>
        </p:nvSpPr>
        <p:spPr>
          <a:xfrm>
            <a:off x="3702921" y="2875002"/>
            <a:ext cx="4786158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00" b="1" dirty="0">
                <a:solidFill>
                  <a:srgbClr val="08214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08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PGothic</vt:lpstr>
      <vt:lpstr>Aptos</vt:lpstr>
      <vt:lpstr>Aptos Display</vt:lpstr>
      <vt:lpstr>Arial</vt:lpstr>
      <vt:lpstr>Arial Nova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Cocoi</dc:creator>
  <cp:lastModifiedBy>Andra Constantinescu</cp:lastModifiedBy>
  <cp:revision>3</cp:revision>
  <dcterms:created xsi:type="dcterms:W3CDTF">2025-10-28T19:45:37Z</dcterms:created>
  <dcterms:modified xsi:type="dcterms:W3CDTF">2025-10-31T08:31:41Z</dcterms:modified>
</cp:coreProperties>
</file>